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7" r:id="rId6"/>
    <p:sldId id="1144" r:id="rId7"/>
    <p:sldId id="1145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基础过关</a:t>
            </a:r>
            <a:r>
              <a:rPr lang="en-US" altLang="zh-CN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0281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年世界运动会将在成都举办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介绍了成都作为主办城市为吉祥物设计提出的想法。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924944"/>
            <a:ext cx="2204616" cy="538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1340768"/>
            <a:ext cx="11485848" cy="1629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6034"/>
            <a:ext cx="11485848" cy="1130246"/>
          </a:xfrm>
        </p:spPr>
        <p:txBody>
          <a:bodyPr/>
          <a:lstStyle/>
          <a:p>
            <a:pPr indent="720725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2025 World Games, also known as TWG 2025, will start on August 7th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city Chengdu successfully got the chance on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五月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9th, 2019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1547" y="2370762"/>
            <a:ext cx="3204462" cy="183880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879182" y="1650682"/>
            <a:ext cx="7825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May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9998" y="417096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句意：成都市于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2019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日成功获得了举办权。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五月。故填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the host city of the 12th World Games, Chengdu got plenty of ideas for the mascots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August 6th,2024, the city finally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选择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 designs—Shubao and Jinzai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ideas came from the two animals in Chengdu, the giant panda and the golden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猴子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671270" y="1700808"/>
            <a:ext cx="9028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chose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630710" y="2708920"/>
            <a:ext cx="12282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monkey</a:t>
            </a:r>
            <a:endParaRPr lang="zh-CN" altLang="en-US"/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406574" y="320890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chose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成都最终选择了两个设计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蜀宝和锦仔。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选择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本句是一般过去时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动词用过去式。故填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monkey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句意：这些想法来自成都的两种动物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大熊猫和金丝猴。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猴子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应用单数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panda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并列。故填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monkey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77112"/>
            <a:ext cx="11485848" cy="2862322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two mascots, you can feel the traditional local culture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Shubao has the city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花朵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Chengdu inside its ears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Jinzai has ears that look like something at the Sanxingdui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their clothes, they are made from Sichuan brocade, a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真正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special kind of cloth in Sichuan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also a symbol of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China’s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富有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丰富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culture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1323516"/>
            <a:ext cx="10214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flower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983638" y="1847824"/>
            <a:ext cx="17404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really/truly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983638" y="2423888"/>
            <a:ext cx="10230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rich</a:t>
            </a:r>
            <a:r>
              <a:rPr lang="zh-CN" altLang="zh-CN" sz="2400"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10" name="内容占位符 5"/>
          <p:cNvSpPr txBox="1">
            <a:spLocks/>
          </p:cNvSpPr>
          <p:nvPr/>
        </p:nvSpPr>
        <p:spPr bwMode="auto">
          <a:xfrm>
            <a:off x="360854" y="3256040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flower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句意：蜀宝的耳朵里有成都的市花。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可数名词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此处用单数即可。故填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really/truly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句意：它们的衣服是用蜀锦制作的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这是四川一种非常特殊的布料。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really/truly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真正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副词修饰形容词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really/truly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rich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句意：它也是中国丰富文化的象征。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rich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富有；丰富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形容词作定语。故填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rich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852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2144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Quite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two designs won people’s hearts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TWG hopes people will try their best to protect the animals in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危险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it hopes people and animals will be closer to each other than usual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part of its promise to care for the nature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278782" y="1052736"/>
            <a:ext cx="7841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soon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607374" y="1556792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danger</a:t>
            </a:r>
            <a:endParaRPr lang="zh-CN" altLang="en-US"/>
          </a:p>
        </p:txBody>
      </p:sp>
      <p:sp>
        <p:nvSpPr>
          <p:cNvPr id="7" name="内容占位符 6"/>
          <p:cNvSpPr txBox="1">
            <a:spLocks/>
          </p:cNvSpPr>
          <p:nvPr/>
        </p:nvSpPr>
        <p:spPr bwMode="auto">
          <a:xfrm>
            <a:off x="360854" y="320890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soon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句意：不久之后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这两个设计赢得了人们的心。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不久；很快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时间副词。故填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danger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希望人们能尽力保护处于危险中的动物。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danger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处于危险中。故填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danger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500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142"/>
            <a:ext cx="11485848" cy="1684244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Chengdu is always a warm city and the people here are waiting for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期待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visit to their city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if you have a chance, please come to see the two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可爱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animals and enjoy the World Games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98662" y="1574790"/>
            <a:ext cx="29282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are expecting/expect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295006" y="2150854"/>
            <a:ext cx="15840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lovely/cute</a:t>
            </a:r>
            <a:endParaRPr lang="zh-CN" altLang="en-US"/>
          </a:p>
        </p:txBody>
      </p:sp>
      <p:sp>
        <p:nvSpPr>
          <p:cNvPr id="7" name="内容占位符 7"/>
          <p:cNvSpPr txBox="1">
            <a:spLocks/>
          </p:cNvSpPr>
          <p:nvPr/>
        </p:nvSpPr>
        <p:spPr bwMode="auto">
          <a:xfrm>
            <a:off x="360854" y="2654910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are expecting/expect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句意：他们期待你访问他们的城市。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expect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期待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动词。此句可以用现在进行时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主语是复数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；此句也可以使用一般现在时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表示经常性的动作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主语是复数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动词用原形。故填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expecting/expect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lovely/cute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句意：所以如果你有机会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请来看看这两只可爱的动物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并享受世界运动会。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lovely/cute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可爱的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形容词作定语。故填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lovely/cute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6622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151</Words>
  <Application>Microsoft Office PowerPoint</Application>
  <PresentationFormat>自定义</PresentationFormat>
  <Paragraphs>30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444</cp:revision>
  <dcterms:created xsi:type="dcterms:W3CDTF">2020-11-06T05:24:00Z</dcterms:created>
  <dcterms:modified xsi:type="dcterms:W3CDTF">2025-09-17T19:27:05Z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